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EEB"/>
    <a:srgbClr val="17A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6A0F88-C0E3-86B9-071F-0A0A62C89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4A410CA-31A9-7018-F1D9-3C27D05E4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D8ADD2F-5563-0DE2-922B-E42BD2417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7311825-8470-E030-5F3C-A0DE3AD8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3282DB3-18BE-386A-CE2B-A67C7019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630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0C5AB6-46C1-7175-8206-727DA42E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A4F71AD-2A47-1241-3CE8-D64234FE1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E4F089-1C8A-9A06-BC57-011604B52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B29867-8638-F724-B057-FB636D82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64F5C9-F66A-CB55-E98E-BBBA5F09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64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27326B8-5A36-1895-0B88-84F289D14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791F810-2D28-00ED-1262-A385A6C9E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1CDF89-3E9D-2A29-F81A-2CFD2D6F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7B39D0B-CE87-33FA-CC47-485D18B3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C4DDF4-F348-A5EE-4819-40D6B01F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386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E21952-12AE-CA3F-C039-77EFA1D1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4B127D-EE5C-86BF-2D50-9511625BD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349D095-92C5-51C6-C21B-243C7CBC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A01101-9B5D-416C-B428-4B2396DDD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88CB58-0B20-8CAB-5425-519EF307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421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577245-60C7-0FED-AF34-A9A106F4D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6643B84-35D8-29B8-D989-8AEACE520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959E2D-A035-8DA5-F3C9-E396A6E6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FEE84D4-FAE0-AE0C-E0EC-D8637B2E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C045B5-F2C6-9BD8-9A0C-50AAA4C2D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8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1F7948-A797-39F8-0833-E51856E23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5CFD76-A25C-6BE1-7221-77787E6D8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56E58EB-CC2D-7388-B17A-F2F45AFD1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1C75435-3912-85E8-29E7-4A5998247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CBACF94-B700-89BD-D4DB-3FA49FAE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88ECE16-543C-7693-10CF-7EAD7609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537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75B0F3-F2B6-B3CA-00A9-E3264253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6C0A999-4AB1-F3E4-577E-6183A7DA9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3C1BD4A-2905-800F-D42D-BEE1DF32C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18EE4A6-5C2C-4323-1F92-FFCB8DFAB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7B30096-3BAD-0147-5AD8-E0D6E1115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409BCD1-33A2-8541-07E4-47772E4A7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EC81D0-3798-5D72-9C4A-0AAE10DC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843869F-D087-586A-DD7F-72C2A270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39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D8CB71-18F7-375C-8929-97E0A6AC4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1E48BC4-8934-656A-164E-4E4CEDB1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C4381E3-3DBB-0961-64D3-2CD568F1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E492593-A746-05A6-5818-733CDA9A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389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96865FB-162E-CD70-4369-EB685720F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7BB94B2-8169-9776-BF18-6780598D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FAEF0B7-361B-44D1-3D12-4C4DDF6C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81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AC7002-4025-A5E3-E80A-D4DC6A67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9A3CB2-FA4D-7F03-DCC4-4231931E9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5518274-6886-745B-28A2-CBFDABE2E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F934D4A-551D-439F-A781-64536F2F0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5BC25EE-EC3D-5697-BE14-2EBA8E3D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7409FC2-1596-12EF-AAB3-B629FCCA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7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F92182-63D6-CFD4-DAC8-974D28672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5EA11C9-A5B4-5301-7D61-8DDBC83DE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F3C0FE1-8E87-D012-8D54-147F916D2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4E45FF5-3458-C5D4-F39C-4764A4F2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323326-77A8-7A33-D5F6-CB8175D8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F59AEB7-506F-74A9-0202-5EDD441E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6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D7E40C1-9F21-EDED-A823-6BDA2F99A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EE15A43-4ED1-35CA-9DB4-5F156FB0B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8550DF-E326-CA81-0AEF-E4A9221F7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19.11.2024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CEEB275-4A28-1FA7-AF25-63E9EE783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8A1F252-DB44-0C97-5555-88E464004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870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233FC15A-20B5-3E63-171D-EF3626B4C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31590"/>
            <a:ext cx="180020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22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: Yukarı Aşağı 3">
            <a:extLst>
              <a:ext uri="{FF2B5EF4-FFF2-40B4-BE49-F238E27FC236}">
                <a16:creationId xmlns:a16="http://schemas.microsoft.com/office/drawing/2014/main" id="{B9E19297-B392-4811-A7F9-E6910D84FC04}"/>
              </a:ext>
            </a:extLst>
          </p:cNvPr>
          <p:cNvSpPr/>
          <p:nvPr/>
        </p:nvSpPr>
        <p:spPr>
          <a:xfrm>
            <a:off x="2483768" y="1707654"/>
            <a:ext cx="288032" cy="1728192"/>
          </a:xfrm>
          <a:prstGeom prst="up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0856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DCF4920-F79D-4145-408C-6835CC2C1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134" y="4587974"/>
            <a:ext cx="1877731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56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6928118-9039-49F9-AC7F-9C2B16357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134" y="4587974"/>
            <a:ext cx="1877731" cy="49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5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E78A416-F70E-6CCE-9175-F583F861E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134" y="4587974"/>
            <a:ext cx="1877731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56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2889F80-BAC4-5762-FCB0-C49E06804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867894"/>
            <a:ext cx="187773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56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3FC3770-29DA-26DE-03CC-6E6D68A6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134" y="4515966"/>
            <a:ext cx="1877731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56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BE1E85A-7B02-B8A7-3B5D-E20783B11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134" y="4587974"/>
            <a:ext cx="1877731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56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958D5D6-D33B-017D-405F-11AC09D27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587974"/>
            <a:ext cx="1877731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56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B3369C8-9A75-DD79-C16B-86B11FDF7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4716743"/>
            <a:ext cx="187773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56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53C7E2-AA9E-520A-3574-3830DD1EE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4000" dirty="0">
              <a:solidFill>
                <a:srgbClr val="C00000"/>
              </a:solidFill>
              <a:latin typeface="Berlin Sans FB" panose="020E0602020502020306" pitchFamily="34" charset="0"/>
            </a:endParaRPr>
          </a:p>
          <a:p>
            <a:pPr marL="0" indent="0" algn="r">
              <a:buNone/>
            </a:pPr>
            <a:r>
              <a:rPr lang="tr-TR" sz="1200" b="1" dirty="0">
                <a:solidFill>
                  <a:srgbClr val="6FEEEB"/>
                </a:solidFill>
                <a:latin typeface="Berlin Sans FB" panose="020E0602020502020306" pitchFamily="34" charset="0"/>
              </a:rPr>
              <a:t>OKUL REHBERLİK SERVİSİ</a:t>
            </a:r>
          </a:p>
          <a:p>
            <a:pPr marL="0" indent="0" algn="r">
              <a:buNone/>
            </a:pPr>
            <a:r>
              <a:rPr lang="tr-TR" sz="1200" b="1" dirty="0">
                <a:solidFill>
                  <a:srgbClr val="6FEEEB"/>
                </a:solidFill>
                <a:latin typeface="Berlin Sans FB" panose="020E0602020502020306" pitchFamily="34" charset="0"/>
              </a:rPr>
              <a:t>Psikolojik Danışmanlar</a:t>
            </a:r>
          </a:p>
          <a:p>
            <a:pPr marL="0" indent="0" algn="r">
              <a:buNone/>
            </a:pPr>
            <a:r>
              <a:rPr lang="tr-TR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**Dilaver TURAN</a:t>
            </a:r>
          </a:p>
          <a:p>
            <a:pPr marL="0" indent="0" algn="r">
              <a:buNone/>
            </a:pPr>
            <a:r>
              <a:rPr lang="tr-TR" sz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**Hilal GELEGEN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7167F03-8AD3-49C1-77E1-9343D5AE2E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7654"/>
            <a:ext cx="277024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8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: Sağ 3">
            <a:extLst>
              <a:ext uri="{FF2B5EF4-FFF2-40B4-BE49-F238E27FC236}">
                <a16:creationId xmlns:a16="http://schemas.microsoft.com/office/drawing/2014/main" id="{653D4727-F42D-CF6F-E4FF-6CAD393F700A}"/>
              </a:ext>
            </a:extLst>
          </p:cNvPr>
          <p:cNvSpPr/>
          <p:nvPr/>
        </p:nvSpPr>
        <p:spPr>
          <a:xfrm>
            <a:off x="3635896" y="4587974"/>
            <a:ext cx="1872208" cy="432048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085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30B2F64-7DF8-934B-2D10-F602E9F2E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515966"/>
            <a:ext cx="187773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56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33F16DD-39ED-58A9-EA1F-F366D8B3C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134" y="4587974"/>
            <a:ext cx="187773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5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8B55A56-7551-EFCC-D40C-10AC51A52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134" y="4587974"/>
            <a:ext cx="1877731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56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3EA7E98-E44E-3130-68CD-83E8186DF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587974"/>
            <a:ext cx="187773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5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D936C3-A745-91E6-4ED4-F56459602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515966"/>
            <a:ext cx="187773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56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C7BCCD2-F358-9BA4-C29E-F51942878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0"/>
            <a:ext cx="187773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5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A2A61AA-14A4-0C4C-391B-7AA584DE7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587974"/>
            <a:ext cx="1877731" cy="49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56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11</Words>
  <Application>Microsoft Office PowerPoint</Application>
  <PresentationFormat>Ekran Gösterisi (16:9)</PresentationFormat>
  <Paragraphs>5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Arial</vt:lpstr>
      <vt:lpstr>Berlin Sans FB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Win10</dc:creator>
  <cp:lastModifiedBy>Nurettin Topcu Anadolu Lisesi</cp:lastModifiedBy>
  <cp:revision>6</cp:revision>
  <dcterms:created xsi:type="dcterms:W3CDTF">2023-12-21T08:13:05Z</dcterms:created>
  <dcterms:modified xsi:type="dcterms:W3CDTF">2024-11-19T09:04:11Z</dcterms:modified>
</cp:coreProperties>
</file>